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75" r:id="rId25"/>
    <p:sldId id="276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E49CA8"/>
    <a:srgbClr val="F45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6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FC61-11D4-C448-AFA3-296CE8322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F8E1D-DB51-8647-82D1-2B21E4720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7ED17-9B16-0D4E-A451-6FE4EE73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3F9-D735-284F-8B0D-829C79F976C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50E04-41A5-A54A-BFB1-A382569D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D021-1846-924E-B828-089FC72E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06D-CBD4-0C42-878D-811B8518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0EC5-5C2F-2640-96B2-1BD80BC6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5C6CB-FE2A-FD44-92DC-E11C46CC5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D66E7-8797-0E44-B159-F45815E8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3F9-D735-284F-8B0D-829C79F976C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583DC-1644-5144-A500-7694E369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38170-457F-AD41-8CB4-0CA2B2CCC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06D-CBD4-0C42-878D-811B8518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83528A-068E-2045-8220-8FC015285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F4525-1DE1-CC4B-8EEC-191D3B232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AB41D-FE43-AF40-9FD0-59E19548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3F9-D735-284F-8B0D-829C79F976C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233F2-CEFA-3541-9CE9-E3A90975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B9D32-87C7-6E4B-B10D-E4D6F7AB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06D-CBD4-0C42-878D-811B8518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5EB43-3301-2D46-A820-3EC67A71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1E3E0-31F7-264F-B3CF-6D11F941B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5B3E7-C2D7-F64D-94D3-1A6BCA39E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3F9-D735-284F-8B0D-829C79F976C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68C47-0B7F-6644-8FBF-EAF591B5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D0DA8-ABED-3942-BE0F-624DEC43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06D-CBD4-0C42-878D-811B8518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5E4D-6D20-994B-9EFA-2BA7BDBA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784BF-C7AF-1140-B6E0-3DD04E2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39D53-FF8B-0E48-A79D-5C79EC0D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3F9-D735-284F-8B0D-829C79F976C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A59ED-E557-BD40-B7C6-B977372D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7989B-4C87-9547-9D4F-FB17D574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06D-CBD4-0C42-878D-811B8518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DBDC-1AAA-AC45-8122-E7C6BE81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B7D44-24AE-E54D-AD26-532D628FA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468BA-7985-ED47-8FFC-5305555BF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AFEC9-A9FC-A84A-88DE-B7E6CF19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3F9-D735-284F-8B0D-829C79F976C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00193-A199-8B4B-B9A4-8D7DB2AE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B757E-50F2-7F46-8F23-5AA40E40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06D-CBD4-0C42-878D-811B8518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4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6035-5236-FB45-B46B-F94D05DE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ABA23-2714-3540-BF7F-ED4DFDCA0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3977B-C2F4-8542-A563-4BD09C573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F0E5FB-B4CF-4A44-82CD-24FFF0DD2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8EDC8-A2EF-3249-953D-CFC7C2B8C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E4C10-137E-B846-AC7C-126FCC73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3F9-D735-284F-8B0D-829C79F976C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CAF8A8-A176-0E42-BA48-CDA5BA9F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3CCDB-8E49-244B-B397-38514E95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06D-CBD4-0C42-878D-811B8518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32CE-7FA2-4E41-ABCA-8BB2F2F6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403DE-8F0B-A64C-8128-7C76EF322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3F9-D735-284F-8B0D-829C79F976C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9C9B8-40DD-7A42-BD7E-F7BA1076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002C69-D06A-1541-8724-2D206D82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06D-CBD4-0C42-878D-811B8518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A3DE8-8F3F-104A-9B62-C69759BB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3F9-D735-284F-8B0D-829C79F976C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CA6B4-BD94-FD45-AFEA-9B91811E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CDAD7-5C73-F243-8837-46EE9C07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06D-CBD4-0C42-878D-811B8518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3CBE-B11C-7D4E-921E-A45ED147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63BA5-5904-CC44-925C-C180F3279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F25BC-B179-E240-8BB2-2715B7604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C13D3-C9CB-7B42-BAE8-A446892E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3F9-D735-284F-8B0D-829C79F976C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6BDE-06FB-A749-B0BC-60024143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079EF-E0BA-974D-A588-51B43E32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06D-CBD4-0C42-878D-811B8518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4EF9-7A8F-374E-886E-FEB47CC2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FB2797-21A1-C94C-9546-D5B47E56D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E3ADB-CCFD-5644-AB6F-B3D3C4CE0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24AD8-BECF-C14A-8BFE-F9D11789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E3F9-D735-284F-8B0D-829C79F976C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709F2-D5E9-FB4A-A6C2-711BFCC4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0BCE8-CBBC-BF4B-BE1E-AF39DF15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606D-CBD4-0C42-878D-811B8518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BB8C1C-8488-E24B-86E8-5032D224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D2010-4A31-B243-8E86-5D8F2BD2D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8EDE4-C11F-FE46-A19E-4899ABAA9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AE3F9-D735-284F-8B0D-829C79F976C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85C65-8FFF-A844-AA7B-1BCA259F1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EFD67-B6A4-6243-9F86-2BAAAA1C9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6606D-CBD4-0C42-878D-811B8518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2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313F0-A550-4948-BD08-BFE628CAC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The Advent Windows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C6D59-2CBD-E245-AFDA-DB3DA7F10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A message for Willingham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Merry Christmas! - Sisters of St. Francis of Assisi">
            <a:extLst>
              <a:ext uri="{FF2B5EF4-FFF2-40B4-BE49-F238E27FC236}">
                <a16:creationId xmlns:a16="http://schemas.microsoft.com/office/drawing/2014/main" id="{3C963795-06CB-5743-835F-DF8C76DB3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" r="-1" b="-1"/>
          <a:stretch/>
        </p:blipFill>
        <p:spPr bwMode="auto">
          <a:xfrm>
            <a:off x="79778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  <p:sndAc>
          <p:endSnd/>
        </p:sndAc>
      </p:transition>
    </mc:Choice>
    <mc:Fallback>
      <p:transition spd="med" advClick="0" advTm="7000">
        <p:fade/>
        <p:sndAc>
          <p:endSnd/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07FBB-0AA5-F24F-89B6-8B0EEA00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of light</a:t>
            </a:r>
          </a:p>
        </p:txBody>
      </p:sp>
      <p:pic>
        <p:nvPicPr>
          <p:cNvPr id="4" name="Picture 3" descr="A picture containing text, several, shop&#10;&#10;Description automatically generated">
            <a:extLst>
              <a:ext uri="{FF2B5EF4-FFF2-40B4-BE49-F238E27FC236}">
                <a16:creationId xmlns:a16="http://schemas.microsoft.com/office/drawing/2014/main" id="{62EB0A8A-D57E-064E-A9DF-717F730BA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865" y="1467063"/>
            <a:ext cx="6590270" cy="49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C984B-5DAE-B940-A10F-CE6FFE9B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from the innkeeper</a:t>
            </a:r>
          </a:p>
        </p:txBody>
      </p:sp>
      <p:pic>
        <p:nvPicPr>
          <p:cNvPr id="4" name="Picture 3" descr="A picture containing building, door, tiled&#10;&#10;Description automatically generated">
            <a:extLst>
              <a:ext uri="{FF2B5EF4-FFF2-40B4-BE49-F238E27FC236}">
                <a16:creationId xmlns:a16="http://schemas.microsoft.com/office/drawing/2014/main" id="{AFBE5AEA-59F6-824B-AD21-9474D0BE4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654" y="1383356"/>
            <a:ext cx="6812692" cy="510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5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A4599-9BFA-5643-AD0D-5187848E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of giving</a:t>
            </a:r>
          </a:p>
        </p:txBody>
      </p:sp>
      <p:pic>
        <p:nvPicPr>
          <p:cNvPr id="4" name="Picture 3" descr="A picture containing text, outdoor, display, painting&#10;&#10;Description automatically generated">
            <a:extLst>
              <a:ext uri="{FF2B5EF4-FFF2-40B4-BE49-F238E27FC236}">
                <a16:creationId xmlns:a16="http://schemas.microsoft.com/office/drawing/2014/main" id="{F3D58B0B-C9B9-F842-808E-DF7CA66FA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63" r="14082"/>
          <a:stretch/>
        </p:blipFill>
        <p:spPr>
          <a:xfrm rot="5400000">
            <a:off x="3264108" y="1387696"/>
            <a:ext cx="5257198" cy="52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C37B-F7AD-8142-BF6B-72BEB26A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of love</a:t>
            </a:r>
          </a:p>
        </p:txBody>
      </p:sp>
      <p:pic>
        <p:nvPicPr>
          <p:cNvPr id="4" name="Picture 3" descr="A picture containing text, several&#10;&#10;Description automatically generated">
            <a:extLst>
              <a:ext uri="{FF2B5EF4-FFF2-40B4-BE49-F238E27FC236}">
                <a16:creationId xmlns:a16="http://schemas.microsoft.com/office/drawing/2014/main" id="{355272F1-48F6-1A49-A20B-CA13B4A17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502" y="1448828"/>
            <a:ext cx="7030995" cy="527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5D94-D073-8947-8E58-F6C5D54C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from the angels</a:t>
            </a:r>
          </a:p>
        </p:txBody>
      </p:sp>
      <p:pic>
        <p:nvPicPr>
          <p:cNvPr id="4" name="Picture 3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86C406A9-4911-5E42-93EA-7638A79F3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265" y="1387044"/>
            <a:ext cx="7047470" cy="52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6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373D-62B5-7F45-BAE0-D64422CC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of thankfulness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E16E6-DBBF-7A4E-A7E5-E178F98D9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74026" y="1980171"/>
            <a:ext cx="5362832" cy="40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DADB-77EB-6348-A830-FAFED8C4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of blessing</a:t>
            </a:r>
          </a:p>
        </p:txBody>
      </p:sp>
      <p:pic>
        <p:nvPicPr>
          <p:cNvPr id="4" name="Picture 3" descr="A picture containing text, store&#10;&#10;Description automatically generated">
            <a:extLst>
              <a:ext uri="{FF2B5EF4-FFF2-40B4-BE49-F238E27FC236}">
                <a16:creationId xmlns:a16="http://schemas.microsoft.com/office/drawing/2014/main" id="{2BA569E7-4360-7343-B3DD-844889F84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9" r="16127" b="14060"/>
          <a:stretch/>
        </p:blipFill>
        <p:spPr>
          <a:xfrm>
            <a:off x="2953264" y="1321571"/>
            <a:ext cx="6487299" cy="54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CA33-8AD2-B147-9495-5B33362D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from Santa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B351A-0021-2C42-B1C9-39813DC47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" r="14057"/>
          <a:stretch/>
        </p:blipFill>
        <p:spPr>
          <a:xfrm>
            <a:off x="2630834" y="1738042"/>
            <a:ext cx="6930331" cy="47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E9C3-1CF1-BB4B-BA8F-389097F2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of family and friendship</a:t>
            </a:r>
          </a:p>
        </p:txBody>
      </p:sp>
      <p:pic>
        <p:nvPicPr>
          <p:cNvPr id="3" name="Picture 2" descr="A picture containing text, indoor, shelf&#10;&#10;Description automatically generated">
            <a:extLst>
              <a:ext uri="{FF2B5EF4-FFF2-40B4-BE49-F238E27FC236}">
                <a16:creationId xmlns:a16="http://schemas.microsoft.com/office/drawing/2014/main" id="{C8DDCD64-F5D8-A549-A1A6-4324A6CEB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39559" y="2070100"/>
            <a:ext cx="50546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F47C-4274-5949-BD96-6F518B1F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from the shepherds</a:t>
            </a:r>
          </a:p>
        </p:txBody>
      </p:sp>
      <p:pic>
        <p:nvPicPr>
          <p:cNvPr id="8" name="Picture 7" descr="A picture containing window&#10;&#10;Description automatically generated">
            <a:extLst>
              <a:ext uri="{FF2B5EF4-FFF2-40B4-BE49-F238E27FC236}">
                <a16:creationId xmlns:a16="http://schemas.microsoft.com/office/drawing/2014/main" id="{F2F53466-ABF4-184C-9343-15C68E255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0" t="25562" r="20762" b="3178"/>
          <a:stretch/>
        </p:blipFill>
        <p:spPr>
          <a:xfrm>
            <a:off x="3447536" y="1371598"/>
            <a:ext cx="4572000" cy="524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7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DA505-502A-C448-993E-CFE30A5C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12356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message of hope</a:t>
            </a:r>
          </a:p>
        </p:txBody>
      </p:sp>
      <p:pic>
        <p:nvPicPr>
          <p:cNvPr id="6" name="Picture 5" descr="Application&#10;&#10;Description automatically generated">
            <a:extLst>
              <a:ext uri="{FF2B5EF4-FFF2-40B4-BE49-F238E27FC236}">
                <a16:creationId xmlns:a16="http://schemas.microsoft.com/office/drawing/2014/main" id="{D260B67A-B4C1-9846-9FA9-3FEA97CD8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50170" y="1927225"/>
            <a:ext cx="5493951" cy="412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28442-26B7-9045-80FE-4A03C04D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of rest and relaxation</a:t>
            </a:r>
          </a:p>
        </p:txBody>
      </p:sp>
      <p:pic>
        <p:nvPicPr>
          <p:cNvPr id="5" name="Picture 4" descr="A picture containing window&#10;&#10;Description automatically generated">
            <a:extLst>
              <a:ext uri="{FF2B5EF4-FFF2-40B4-BE49-F238E27FC236}">
                <a16:creationId xmlns:a16="http://schemas.microsoft.com/office/drawing/2014/main" id="{D4F5F6C7-7314-3F4D-BB46-03D64BB69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686" y="1540905"/>
            <a:ext cx="6602627" cy="495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3FF6-1057-7B4A-9214-14D9DC1C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from the Queen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343C2E-84AB-814B-80AA-C0D13E8EF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694155" y="2265277"/>
            <a:ext cx="4596714" cy="34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0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5309F-48F0-D84D-9582-6AB7A547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of salvation</a:t>
            </a:r>
          </a:p>
        </p:txBody>
      </p:sp>
      <p:pic>
        <p:nvPicPr>
          <p:cNvPr id="4" name="Picture 3" descr="A picture containing text, indoor, variety, cluttered&#10;&#10;Description automatically generated">
            <a:extLst>
              <a:ext uri="{FF2B5EF4-FFF2-40B4-BE49-F238E27FC236}">
                <a16:creationId xmlns:a16="http://schemas.microsoft.com/office/drawing/2014/main" id="{D64D7F77-00A6-7B4A-B3C6-1D22BE34B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648" y="1690688"/>
            <a:ext cx="6211329" cy="465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08AE-02AF-2F4E-85FE-C9A9809E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of happiness</a:t>
            </a:r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9B589976-4096-BF43-8D93-B61E7408C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63"/>
          <a:stretch/>
        </p:blipFill>
        <p:spPr>
          <a:xfrm>
            <a:off x="2475641" y="1777185"/>
            <a:ext cx="7428299" cy="44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1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E7AA-C3C5-CC42-9100-DD8FA26F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7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message from the wise men</a:t>
            </a:r>
          </a:p>
        </p:txBody>
      </p:sp>
      <p:pic>
        <p:nvPicPr>
          <p:cNvPr id="4" name="Picture 3" descr="A picture containing indoor, shelf&#10;&#10;Description automatically generated">
            <a:extLst>
              <a:ext uri="{FF2B5EF4-FFF2-40B4-BE49-F238E27FC236}">
                <a16:creationId xmlns:a16="http://schemas.microsoft.com/office/drawing/2014/main" id="{A002A362-C255-8648-88BA-777F24E53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34"/>
          <a:stretch/>
        </p:blipFill>
        <p:spPr>
          <a:xfrm rot="5400000">
            <a:off x="3089496" y="1706838"/>
            <a:ext cx="5595880" cy="44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52209-A17F-6B4A-ABC8-2EEE7C07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52" y="2899319"/>
            <a:ext cx="4579077" cy="1325563"/>
          </a:xfrm>
        </p:spPr>
        <p:txBody>
          <a:bodyPr/>
          <a:lstStyle/>
          <a:p>
            <a:pPr algn="ctr"/>
            <a:r>
              <a:rPr lang="en-US" dirty="0"/>
              <a:t>A message of joy</a:t>
            </a:r>
          </a:p>
        </p:txBody>
      </p:sp>
      <p:pic>
        <p:nvPicPr>
          <p:cNvPr id="4" name="Picture 3" descr="Application, calendar&#10;&#10;Description automatically generated">
            <a:extLst>
              <a:ext uri="{FF2B5EF4-FFF2-40B4-BE49-F238E27FC236}">
                <a16:creationId xmlns:a16="http://schemas.microsoft.com/office/drawing/2014/main" id="{0E1F5DA7-F316-1F4A-8238-ACDA06043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32821" y="1099500"/>
            <a:ext cx="6105435" cy="45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F7B7-2887-6241-8441-8D8FEE57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78" y="893033"/>
            <a:ext cx="10515600" cy="273642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And the letters spell out….</a:t>
            </a:r>
            <a:br>
              <a:rPr lang="en-US" dirty="0"/>
            </a:br>
            <a:br>
              <a:rPr lang="en-US" sz="6000" dirty="0"/>
            </a:br>
            <a:r>
              <a:rPr lang="en-US" sz="6000" b="1" dirty="0">
                <a:solidFill>
                  <a:schemeClr val="bg1"/>
                </a:solidFill>
              </a:rPr>
              <a:t>Christmas starts with Christ</a:t>
            </a:r>
          </a:p>
        </p:txBody>
      </p:sp>
      <p:pic>
        <p:nvPicPr>
          <p:cNvPr id="2050" name="Picture 2" descr="Nativity Silhouette canvas painting party design for Christmas. | Christmas  paintings, Christmas canvas, Nativity silhouette">
            <a:extLst>
              <a:ext uri="{FF2B5EF4-FFF2-40B4-BE49-F238E27FC236}">
                <a16:creationId xmlns:a16="http://schemas.microsoft.com/office/drawing/2014/main" id="{066AF35B-2B36-714F-A0D8-DC4049BD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78" y="3938373"/>
            <a:ext cx="3302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7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929D3-747C-5C4B-9C40-ADCF6E737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06" y="142780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Thankyou to everyone who created windows this year! We couldn’t do it without you!!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6" name="Picture 2" descr="Our Christmas Appeal and a huge 'thank you' from all of us at the ME  Association | 15 December 2015 | The ME Association">
            <a:extLst>
              <a:ext uri="{FF2B5EF4-FFF2-40B4-BE49-F238E27FC236}">
                <a16:creationId xmlns:a16="http://schemas.microsoft.com/office/drawing/2014/main" id="{EB2A2322-12AD-9740-ACDB-F584EE4B5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85" y="2390132"/>
            <a:ext cx="51252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3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929D3-747C-5C4B-9C40-ADCF6E737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11" y="24904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And what will be the theme next year…</a:t>
            </a:r>
          </a:p>
        </p:txBody>
      </p:sp>
      <p:pic>
        <p:nvPicPr>
          <p:cNvPr id="4098" name="Picture 2" descr="Colorful question marks. — Stock Vector © narapornm #98868742">
            <a:extLst>
              <a:ext uri="{FF2B5EF4-FFF2-40B4-BE49-F238E27FC236}">
                <a16:creationId xmlns:a16="http://schemas.microsoft.com/office/drawing/2014/main" id="{301C2821-9502-ED4E-8DDC-80632832E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86" y="3622589"/>
            <a:ext cx="2938849" cy="293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lly | Hadad's Lake, Inc.">
            <a:extLst>
              <a:ext uri="{FF2B5EF4-FFF2-40B4-BE49-F238E27FC236}">
                <a16:creationId xmlns:a16="http://schemas.microsoft.com/office/drawing/2014/main" id="{82220153-865A-3B46-B036-88AF49C50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6142">
            <a:off x="7633196" y="-137473"/>
            <a:ext cx="5226479" cy="329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olly | Hadad's Lake, Inc.">
            <a:extLst>
              <a:ext uri="{FF2B5EF4-FFF2-40B4-BE49-F238E27FC236}">
                <a16:creationId xmlns:a16="http://schemas.microsoft.com/office/drawing/2014/main" id="{38BE2F19-C20E-8640-ABE2-557F64061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7522">
            <a:off x="-696547" y="-149886"/>
            <a:ext cx="5265829" cy="332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9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4716-044C-834F-969C-660785FD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from Isaiah</a:t>
            </a:r>
          </a:p>
        </p:txBody>
      </p:sp>
      <p:pic>
        <p:nvPicPr>
          <p:cNvPr id="4" name="Picture 3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6F38F027-CC98-5941-B895-18605DBEB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64011" y="2017240"/>
            <a:ext cx="5263978" cy="39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CDBB-5D65-354A-BAC9-F59D589B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of peace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BDAD7D-5A1A-2549-8A50-676E3B46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23452" y="2045044"/>
            <a:ext cx="5288692" cy="39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AF23-37C6-0946-9AC0-F9F427DC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from Mary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7D8B6A10-48C7-4D41-A5D1-D194F1B38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15730" y="2000250"/>
            <a:ext cx="5325762" cy="39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E72F-1D69-3548-9AB4-1865DA0A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of 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5E7D7-20C4-3248-9240-2F9749C30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33"/>
          <a:stretch/>
        </p:blipFill>
        <p:spPr>
          <a:xfrm rot="5400000">
            <a:off x="3457297" y="1761591"/>
            <a:ext cx="5277404" cy="45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462D5-4796-B149-99F6-522EBEFD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of celebration</a:t>
            </a:r>
          </a:p>
        </p:txBody>
      </p:sp>
      <p:pic>
        <p:nvPicPr>
          <p:cNvPr id="4" name="Picture 3" descr="A picture containing text, window&#10;&#10;Description automatically generated">
            <a:extLst>
              <a:ext uri="{FF2B5EF4-FFF2-40B4-BE49-F238E27FC236}">
                <a16:creationId xmlns:a16="http://schemas.microsoft.com/office/drawing/2014/main" id="{568B024A-C1FD-474B-9349-91EAFE687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96048" y="1997160"/>
            <a:ext cx="5399903" cy="40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F3C8-72FA-DD49-BBF7-DDE3DCD5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from Joseph</a:t>
            </a:r>
          </a:p>
        </p:txBody>
      </p:sp>
      <p:pic>
        <p:nvPicPr>
          <p:cNvPr id="6" name="Picture 5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id="{95A14996-A917-9941-8E25-10A4245C1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54" y="1611956"/>
            <a:ext cx="6507892" cy="48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9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rgbClr val="E49CA8"/>
            </a:gs>
            <a:gs pos="96000">
              <a:srgbClr val="EA0000"/>
            </a:gs>
            <a:gs pos="87000">
              <a:srgbClr val="F45E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54DA-1CAA-6041-B5C3-926427C3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of laughter</a:t>
            </a:r>
          </a:p>
        </p:txBody>
      </p:sp>
      <p:pic>
        <p:nvPicPr>
          <p:cNvPr id="4" name="Picture 3" descr="A picture containing cabinet&#10;&#10;Description automatically generated">
            <a:extLst>
              <a:ext uri="{FF2B5EF4-FFF2-40B4-BE49-F238E27FC236}">
                <a16:creationId xmlns:a16="http://schemas.microsoft.com/office/drawing/2014/main" id="{00257B6E-0C80-DF4C-999C-687B83EC7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967" y="1690688"/>
            <a:ext cx="5861222" cy="439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0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153</Words>
  <Application>Microsoft Office PowerPoint</Application>
  <PresentationFormat>Widescreen</PresentationFormat>
  <Paragraphs>29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The Advent Windows 2020</vt:lpstr>
      <vt:lpstr>A message of hope</vt:lpstr>
      <vt:lpstr>A message from Isaiah</vt:lpstr>
      <vt:lpstr>A message of peace</vt:lpstr>
      <vt:lpstr>A message from Mary</vt:lpstr>
      <vt:lpstr>A message of community</vt:lpstr>
      <vt:lpstr>A message of celebration</vt:lpstr>
      <vt:lpstr>A message from Joseph</vt:lpstr>
      <vt:lpstr>A message of laughter</vt:lpstr>
      <vt:lpstr>A message of light</vt:lpstr>
      <vt:lpstr>A message from the innkeeper</vt:lpstr>
      <vt:lpstr>A message of giving</vt:lpstr>
      <vt:lpstr>A message of love</vt:lpstr>
      <vt:lpstr>A message from the angels</vt:lpstr>
      <vt:lpstr>A message of thankfulness</vt:lpstr>
      <vt:lpstr>A message of blessing</vt:lpstr>
      <vt:lpstr>A message from Santa</vt:lpstr>
      <vt:lpstr>A message of family and friendship</vt:lpstr>
      <vt:lpstr>A message from the shepherds</vt:lpstr>
      <vt:lpstr>A message of rest and relaxation</vt:lpstr>
      <vt:lpstr>A message from the Queen</vt:lpstr>
      <vt:lpstr>A message of salvation</vt:lpstr>
      <vt:lpstr>A message of happiness</vt:lpstr>
      <vt:lpstr>A message from the wise men</vt:lpstr>
      <vt:lpstr>A message of joy</vt:lpstr>
      <vt:lpstr>And the letters spell out….  Christmas starts with Christ</vt:lpstr>
      <vt:lpstr>Thankyou to everyone who created windows this year! We couldn’t do it without you!!  </vt:lpstr>
      <vt:lpstr>And what will be the theme next year…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Advent Windows 2020</dc:title>
  <dc:creator>Kathryn Wright</dc:creator>
  <cp:lastModifiedBy>Emma Launchbury</cp:lastModifiedBy>
  <cp:revision>7</cp:revision>
  <dcterms:created xsi:type="dcterms:W3CDTF">2020-12-22T18:08:30Z</dcterms:created>
  <dcterms:modified xsi:type="dcterms:W3CDTF">2020-12-24T11:06:27Z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2239400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